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23"/>
  </p:notesMasterIdLst>
  <p:sldIdLst>
    <p:sldId id="945" r:id="rId6"/>
    <p:sldId id="944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Electronic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Circuits II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2400" kern="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 Year_ 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Lecture 1</a:t>
            </a:r>
          </a:p>
          <a:p>
            <a:pPr marL="0" lvl="0" indent="0" algn="ctr" defTabSz="914400" fontAlgn="base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kern="0" dirty="0">
                <a:solidFill>
                  <a:srgbClr val="000000"/>
                </a:solidFill>
                <a:latin typeface="Times New Roman"/>
                <a:ea typeface="Calibri"/>
              </a:rPr>
              <a:t>Asst. lecturer</a:t>
            </a:r>
            <a:endParaRPr lang="en-US" sz="3100" b="1" kern="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COMMUNICATION 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Multistage Transistor Amplifier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" y="1409700"/>
            <a:ext cx="8696030" cy="30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Multistage Transistor Amplifier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065633"/>
            <a:ext cx="8418586" cy="2808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Amplifiers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Amplifiers are classified in many ways based on different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as given below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In terms of frequency range:</a:t>
            </a:r>
          </a:p>
          <a:p>
            <a:pPr marL="0" indent="0" algn="just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DC amplifiers. (0 Hz to 20 Hz)</a:t>
            </a:r>
          </a:p>
          <a:p>
            <a:pPr marL="0" indent="0" algn="just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Audio amplifiers (20 Hz to 20 KHz)</a:t>
            </a:r>
          </a:p>
          <a:p>
            <a:pPr marL="0" indent="0" algn="just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Radio frequency amplifiers (Few KHz to hundreds of KHz)</a:t>
            </a:r>
          </a:p>
          <a:p>
            <a:pPr marL="0" indent="0" algn="just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Microwave amplifiers (In the range of GHz)</a:t>
            </a:r>
          </a:p>
          <a:p>
            <a:pPr marL="0" indent="0" algn="just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Video amplifiers (Hundreds of GHz)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In terms of signal strength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Small signal amplifiers.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Large signal amplifiers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III. In terms of coupling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Direct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Resistance – capacitance (RC) coupling.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Transformer coupling.</a:t>
            </a: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Multistage Transistor Amplifier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90594" cy="4968551"/>
          </a:xfrm>
        </p:spPr>
        <p:txBody>
          <a:bodyPr>
            <a:no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IV. In terms of parameter: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Voltage amplifiers.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Current amplifiers.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Power amplifiers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In terms of biasing condition: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Class A amplifier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Class B amplifier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Class AB amplifier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Class C amplifier.</a:t>
            </a: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1540" y="119675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In terms of tuning: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Single tuned amplifier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Double tuned amplifier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Stagger tuned amplifier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Role of Capacitors in Transistor Amplifiers: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87760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40360" cy="7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2492896"/>
            <a:ext cx="8801861" cy="255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9" y="5169367"/>
            <a:ext cx="8465883" cy="59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693"/>
            <a:ext cx="8635874" cy="48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tr-TR" sz="36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3" y="1086819"/>
            <a:ext cx="7877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5" y="5582619"/>
            <a:ext cx="7943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184576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4" y="1268759"/>
            <a:ext cx="809631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Topics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this course are four chapters:</a:t>
            </a:r>
            <a:b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Multistage amplifier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Analysis of multistage amplifiers (voltage gain, current gain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 and types of multistage amplifiers (cascade….etc.).</a:t>
            </a:r>
          </a:p>
          <a:p>
            <a:pPr marL="0" indent="0" algn="just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Tuned amplifiers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Transformer- coupled amplifiers; signal- tuned, and tapped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double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tuned amplifiers.</a:t>
            </a:r>
          </a:p>
          <a:p>
            <a:pPr marL="0" indent="0" algn="just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Introduction to four-layer devices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Description and operation of silicon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control rectifier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disc, thirstier, GTO,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triac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Feedback Amplifier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Op-Amp and Application.</a:t>
            </a:r>
            <a:endParaRPr lang="ar-IQ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Multistage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amplifier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4" y="1247499"/>
            <a:ext cx="64008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Multistage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mplifier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924993"/>
            <a:ext cx="8418586" cy="4968551"/>
          </a:xfrm>
        </p:spPr>
        <p:txBody>
          <a:bodyPr>
            <a:noAutofit/>
          </a:bodyPr>
          <a:lstStyle/>
          <a:p>
            <a:pPr marL="0" lvl="0" indent="0" algn="justLow" defTabSz="914400" fontAlgn="base">
              <a:lnSpc>
                <a:spcPct val="150000"/>
              </a:lnSpc>
              <a:buClr>
                <a:srgbClr val="CC000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3736" lvl="0" indent="-173736" algn="justLow" defTabSz="914400" fontAlgn="base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output from a single stage amplifier is usually insufficient to drive an output device.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lvl="0" indent="-173736" algn="justLow" defTabSz="914400" fontAlgn="base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words, the gain of a single amplifier is inadequate for practical purposes.</a:t>
            </a:r>
          </a:p>
          <a:p>
            <a:pPr marL="173736" lvl="0" indent="-173736" algn="justLow" defTabSz="914400" fontAlgn="base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Consequently, additional amplification over two or three stages is necessary.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lvl="0" indent="-173736" algn="justLow" defTabSz="914400" fontAlgn="base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achieve this, the output of each amplifier stage is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coupled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some way to the input of the next stage.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Multistage Transistor Amplifier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268761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resulting system is referred to as multistage amplifier.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be emphasized here that a practical amplifier is always a multistage amplifier.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example, in a transistor radio receiver, the number of amplification stages may be six or more.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chapter, we shall focus our attention on the various multistage transistor amplifiers and their practical applications.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66" y="1298029"/>
            <a:ext cx="854190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68" y="22321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Multistage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656325" y="1075057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Depending upon the number of stages of Amplification, there are Single-stage amplifiers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Multi-stage amplifiers.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Single-stage Amplifiers −This has only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transistor circuit, which is a single stage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amplification.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Multi-stage Amplifiers −This has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transistor circuit, which provides multi-stage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amplification.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472" y="-24844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Multistage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568329" y="1027892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92" y="1196752"/>
            <a:ext cx="4752528" cy="41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3104" y="5661248"/>
            <a:ext cx="2082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 stage amplifier</a:t>
            </a:r>
          </a:p>
        </p:txBody>
      </p:sp>
    </p:spTree>
    <p:extLst>
      <p:ext uri="{BB962C8B-B14F-4D97-AF65-F5344CB8AC3E}">
        <p14:creationId xmlns:p14="http://schemas.microsoft.com/office/powerpoint/2010/main" val="615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72" y="4277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Multistage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Transistor Amplifier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758641" y="1043532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44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" y="1226548"/>
            <a:ext cx="4841039" cy="423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94" y="1226548"/>
            <a:ext cx="3686614" cy="423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1" y="5218504"/>
            <a:ext cx="8248492" cy="58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Multistage Transistor Amplifier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371" y="1052736"/>
            <a:ext cx="85689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Multi-Stage Transistor Amplifier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0" y="1772816"/>
            <a:ext cx="8721594" cy="41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621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Teması</vt:lpstr>
      <vt:lpstr>1_Office Teması</vt:lpstr>
      <vt:lpstr>2_Office Teması</vt:lpstr>
      <vt:lpstr>3_Office Teması</vt:lpstr>
      <vt:lpstr>4_Office Teması</vt:lpstr>
      <vt:lpstr>PowerPoint Presentation</vt:lpstr>
      <vt:lpstr>           Topics of this course are four chapters: </vt:lpstr>
      <vt:lpstr>                   Multistage amplifier</vt:lpstr>
      <vt:lpstr>           Multistage Transistor Amplifier</vt:lpstr>
      <vt:lpstr>               Multistage Transistor Amplifier</vt:lpstr>
      <vt:lpstr>       Multistage Transistor Amplifier</vt:lpstr>
      <vt:lpstr>       Multistage Transistor Amplifier</vt:lpstr>
      <vt:lpstr>           Multistage Transistor Amplifier</vt:lpstr>
      <vt:lpstr>         Multistage Transistor Amplifier</vt:lpstr>
      <vt:lpstr>           Multistage Transistor Amplifier</vt:lpstr>
      <vt:lpstr>             Multistage Transistor Amplifier</vt:lpstr>
      <vt:lpstr>             Multistage Transistor Amplifier</vt:lpstr>
      <vt:lpstr>Multistage Transistor Amplifier</vt:lpstr>
      <vt:lpstr>           Multistage Transistor Amplifier</vt:lpstr>
      <vt:lpstr>           Multistage Transistor Amplifier</vt:lpstr>
      <vt:lpstr>           Multistage Transistor Amplifier</vt:lpstr>
      <vt:lpstr>          Multistage Transistor Amplifier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820</cp:revision>
  <dcterms:created xsi:type="dcterms:W3CDTF">2006-09-03T22:05:48Z</dcterms:created>
  <dcterms:modified xsi:type="dcterms:W3CDTF">2021-06-05T08:22:38Z</dcterms:modified>
</cp:coreProperties>
</file>